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70" r:id="rId8"/>
    <p:sldId id="261" r:id="rId9"/>
    <p:sldId id="262" r:id="rId10"/>
    <p:sldId id="265" r:id="rId11"/>
    <p:sldId id="266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/>
    <p:restoredTop sz="94719"/>
  </p:normalViewPr>
  <p:slideViewPr>
    <p:cSldViewPr snapToGrid="0">
      <p:cViewPr varScale="1">
        <p:scale>
          <a:sx n="116" d="100"/>
          <a:sy n="116" d="100"/>
        </p:scale>
        <p:origin x="22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E283C-1FFB-4838-BC9B-E5473FD1ED6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80C1C4-4A84-4D68-9394-0A05FCDB16C3}">
      <dgm:prSet/>
      <dgm:spPr/>
      <dgm:t>
        <a:bodyPr/>
        <a:lstStyle/>
        <a:p>
          <a:r>
            <a:rPr lang="en-US"/>
            <a:t>Load all point clouds</a:t>
          </a:r>
        </a:p>
      </dgm:t>
    </dgm:pt>
    <dgm:pt modelId="{B1FA677E-8E09-4283-B781-B44C51694DFC}" type="parTrans" cxnId="{B724F277-942E-49AF-87E5-CB5FC2745ED7}">
      <dgm:prSet/>
      <dgm:spPr/>
      <dgm:t>
        <a:bodyPr/>
        <a:lstStyle/>
        <a:p>
          <a:endParaRPr lang="en-US"/>
        </a:p>
      </dgm:t>
    </dgm:pt>
    <dgm:pt modelId="{79D6320F-92F3-470E-9146-A0AE4E452629}" type="sibTrans" cxnId="{B724F277-942E-49AF-87E5-CB5FC2745ED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9A7FD15-6DDA-496F-A71E-CF47472D5C43}">
      <dgm:prSet/>
      <dgm:spPr/>
      <dgm:t>
        <a:bodyPr/>
        <a:lstStyle/>
        <a:p>
          <a:r>
            <a:rPr lang="en-US"/>
            <a:t>Down sample to fixed same point cloud size</a:t>
          </a:r>
        </a:p>
      </dgm:t>
    </dgm:pt>
    <dgm:pt modelId="{E82D5908-101D-4551-A5FB-C61016A11D51}" type="parTrans" cxnId="{065B4D78-3BF8-4826-87A5-59540E50C530}">
      <dgm:prSet/>
      <dgm:spPr/>
      <dgm:t>
        <a:bodyPr/>
        <a:lstStyle/>
        <a:p>
          <a:endParaRPr lang="en-US"/>
        </a:p>
      </dgm:t>
    </dgm:pt>
    <dgm:pt modelId="{57FE4DA6-BF8F-4214-AD91-1C4381B62B07}" type="sibTrans" cxnId="{065B4D78-3BF8-4826-87A5-59540E50C53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5A97052-269F-4635-9FFD-CFB49BB645B1}">
      <dgm:prSet/>
      <dgm:spPr/>
      <dgm:t>
        <a:bodyPr/>
        <a:lstStyle/>
        <a:p>
          <a:r>
            <a:rPr lang="en-US"/>
            <a:t>Choose Encoder Decoder latent size</a:t>
          </a:r>
        </a:p>
      </dgm:t>
    </dgm:pt>
    <dgm:pt modelId="{A46380CA-5F1C-4F63-B520-C47B4B6477AF}" type="parTrans" cxnId="{A12B6F42-F69D-4173-AB21-853BB2EC6A8D}">
      <dgm:prSet/>
      <dgm:spPr/>
      <dgm:t>
        <a:bodyPr/>
        <a:lstStyle/>
        <a:p>
          <a:endParaRPr lang="en-US"/>
        </a:p>
      </dgm:t>
    </dgm:pt>
    <dgm:pt modelId="{F67000B7-E097-4ABD-A686-7CE71723E536}" type="sibTrans" cxnId="{A12B6F42-F69D-4173-AB21-853BB2EC6A8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A5A84CD-659B-4002-8248-096A4EDB7F49}">
      <dgm:prSet/>
      <dgm:spPr/>
      <dgm:t>
        <a:bodyPr/>
        <a:lstStyle/>
        <a:p>
          <a:r>
            <a:rPr lang="en-US"/>
            <a:t>Train Model on Multiple Point Clouds</a:t>
          </a:r>
        </a:p>
      </dgm:t>
    </dgm:pt>
    <dgm:pt modelId="{5428883E-3751-4FC6-AFAD-3FDD6C31A360}" type="parTrans" cxnId="{961F97DC-967B-407B-816C-31A04B43D4F4}">
      <dgm:prSet/>
      <dgm:spPr/>
      <dgm:t>
        <a:bodyPr/>
        <a:lstStyle/>
        <a:p>
          <a:endParaRPr lang="en-US"/>
        </a:p>
      </dgm:t>
    </dgm:pt>
    <dgm:pt modelId="{2B559E72-EEFF-48E9-9134-BF6C965DC37D}" type="sibTrans" cxnId="{961F97DC-967B-407B-816C-31A04B43D4F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61893BE-DC40-40C6-9B72-BD73583AC8FB}">
      <dgm:prSet/>
      <dgm:spPr/>
      <dgm:t>
        <a:bodyPr/>
        <a:lstStyle/>
        <a:p>
          <a:r>
            <a:rPr lang="en-US"/>
            <a:t>Do forward pass and return latent vector of test point cloud</a:t>
          </a:r>
        </a:p>
      </dgm:t>
    </dgm:pt>
    <dgm:pt modelId="{9A843CC0-48AD-49B2-89E4-BBABB945984C}" type="parTrans" cxnId="{2682004C-9465-4556-B9ED-1A7382C41860}">
      <dgm:prSet/>
      <dgm:spPr/>
      <dgm:t>
        <a:bodyPr/>
        <a:lstStyle/>
        <a:p>
          <a:endParaRPr lang="en-US"/>
        </a:p>
      </dgm:t>
    </dgm:pt>
    <dgm:pt modelId="{FD7480A3-AF0C-4889-AFA4-C5D88F525CB6}" type="sibTrans" cxnId="{2682004C-9465-4556-B9ED-1A7382C4186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E92EA4A7-332E-4444-B11B-21A7E372554D}">
      <dgm:prSet/>
      <dgm:spPr/>
      <dgm:t>
        <a:bodyPr/>
        <a:lstStyle/>
        <a:p>
          <a:r>
            <a:rPr lang="en-US"/>
            <a:t>Visualize training on different latent sizes using line graph</a:t>
          </a:r>
        </a:p>
      </dgm:t>
    </dgm:pt>
    <dgm:pt modelId="{892693E3-3E19-4D66-82EB-16B1F293625F}" type="parTrans" cxnId="{9355A12E-924E-4E00-8B04-1A82E0B06A94}">
      <dgm:prSet/>
      <dgm:spPr/>
      <dgm:t>
        <a:bodyPr/>
        <a:lstStyle/>
        <a:p>
          <a:endParaRPr lang="en-US"/>
        </a:p>
      </dgm:t>
    </dgm:pt>
    <dgm:pt modelId="{409FE6BB-BCB9-487C-A7F8-E22BF7D018A6}" type="sibTrans" cxnId="{9355A12E-924E-4E00-8B04-1A82E0B06A94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F07A566F-2167-F347-A243-CE08CDFE5877}" type="pres">
      <dgm:prSet presAssocID="{DEDE283C-1FFB-4838-BC9B-E5473FD1ED6F}" presName="linearFlow" presStyleCnt="0">
        <dgm:presLayoutVars>
          <dgm:dir/>
          <dgm:animLvl val="lvl"/>
          <dgm:resizeHandles val="exact"/>
        </dgm:presLayoutVars>
      </dgm:prSet>
      <dgm:spPr/>
    </dgm:pt>
    <dgm:pt modelId="{15BA6532-B205-A744-9FE0-8C6A824EC554}" type="pres">
      <dgm:prSet presAssocID="{D880C1C4-4A84-4D68-9394-0A05FCDB16C3}" presName="compositeNode" presStyleCnt="0"/>
      <dgm:spPr/>
    </dgm:pt>
    <dgm:pt modelId="{2E16DC07-4C49-0B42-9623-1F878F4CAE8D}" type="pres">
      <dgm:prSet presAssocID="{D880C1C4-4A84-4D68-9394-0A05FCDB16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19C91A-9FF2-274E-9036-08A996F805A0}" type="pres">
      <dgm:prSet presAssocID="{D880C1C4-4A84-4D68-9394-0A05FCDB16C3}" presName="parSh" presStyleCnt="0"/>
      <dgm:spPr/>
    </dgm:pt>
    <dgm:pt modelId="{5E5CAD46-9AFA-CC43-AF9A-83ADBCDD4822}" type="pres">
      <dgm:prSet presAssocID="{D880C1C4-4A84-4D68-9394-0A05FCDB16C3}" presName="lineNode" presStyleLbl="alignAccFollowNode1" presStyleIdx="0" presStyleCnt="18"/>
      <dgm:spPr/>
    </dgm:pt>
    <dgm:pt modelId="{E4A2EEA3-A92C-1D44-88A6-432CAD6AFBD4}" type="pres">
      <dgm:prSet presAssocID="{D880C1C4-4A84-4D68-9394-0A05FCDB16C3}" presName="lineArrowNode" presStyleLbl="alignAccFollowNode1" presStyleIdx="1" presStyleCnt="18"/>
      <dgm:spPr/>
    </dgm:pt>
    <dgm:pt modelId="{C083505C-8F2F-6241-92F1-1FB74A62DA95}" type="pres">
      <dgm:prSet presAssocID="{79D6320F-92F3-470E-9146-A0AE4E45262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41B606D-0AD3-5A40-9C66-E262DF7E753B}" type="pres">
      <dgm:prSet presAssocID="{79D6320F-92F3-470E-9146-A0AE4E452629}" presName="spacerBetweenCircleAndCallout" presStyleCnt="0">
        <dgm:presLayoutVars/>
      </dgm:prSet>
      <dgm:spPr/>
    </dgm:pt>
    <dgm:pt modelId="{64251FED-EBD5-2144-B133-23585DBA802F}" type="pres">
      <dgm:prSet presAssocID="{D880C1C4-4A84-4D68-9394-0A05FCDB16C3}" presName="nodeText" presStyleLbl="alignAccFollowNode1" presStyleIdx="2" presStyleCnt="18">
        <dgm:presLayoutVars>
          <dgm:bulletEnabled val="1"/>
        </dgm:presLayoutVars>
      </dgm:prSet>
      <dgm:spPr/>
    </dgm:pt>
    <dgm:pt modelId="{CD86681F-C571-CB42-B7C1-24F515D7AD6B}" type="pres">
      <dgm:prSet presAssocID="{79D6320F-92F3-470E-9146-A0AE4E452629}" presName="sibTransComposite" presStyleCnt="0"/>
      <dgm:spPr/>
    </dgm:pt>
    <dgm:pt modelId="{43F67A7F-0141-E440-9EE1-8E0178310341}" type="pres">
      <dgm:prSet presAssocID="{E9A7FD15-6DDA-496F-A71E-CF47472D5C43}" presName="compositeNode" presStyleCnt="0"/>
      <dgm:spPr/>
    </dgm:pt>
    <dgm:pt modelId="{29FBD68B-8ECD-404E-BA8C-CE25D716DEB7}" type="pres">
      <dgm:prSet presAssocID="{E9A7FD15-6DDA-496F-A71E-CF47472D5C4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FC27EA3-E109-2748-B2BB-C8CD677041EC}" type="pres">
      <dgm:prSet presAssocID="{E9A7FD15-6DDA-496F-A71E-CF47472D5C43}" presName="parSh" presStyleCnt="0"/>
      <dgm:spPr/>
    </dgm:pt>
    <dgm:pt modelId="{DB0E87CE-0337-5042-B138-5B64706DA05D}" type="pres">
      <dgm:prSet presAssocID="{E9A7FD15-6DDA-496F-A71E-CF47472D5C43}" presName="lineNode" presStyleLbl="alignAccFollowNode1" presStyleIdx="3" presStyleCnt="18"/>
      <dgm:spPr/>
    </dgm:pt>
    <dgm:pt modelId="{046E5E36-A649-F549-960F-DDB411C56660}" type="pres">
      <dgm:prSet presAssocID="{E9A7FD15-6DDA-496F-A71E-CF47472D5C43}" presName="lineArrowNode" presStyleLbl="alignAccFollowNode1" presStyleIdx="4" presStyleCnt="18"/>
      <dgm:spPr/>
    </dgm:pt>
    <dgm:pt modelId="{8E73E163-D68E-AE4A-BC95-6789A60F3D09}" type="pres">
      <dgm:prSet presAssocID="{57FE4DA6-BF8F-4214-AD91-1C4381B62B07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B18A517A-B88E-E849-B7D2-1AC140F1EDAF}" type="pres">
      <dgm:prSet presAssocID="{57FE4DA6-BF8F-4214-AD91-1C4381B62B07}" presName="spacerBetweenCircleAndCallout" presStyleCnt="0">
        <dgm:presLayoutVars/>
      </dgm:prSet>
      <dgm:spPr/>
    </dgm:pt>
    <dgm:pt modelId="{DEB61018-69D1-4F40-8AB1-38E5D4CA7ACA}" type="pres">
      <dgm:prSet presAssocID="{E9A7FD15-6DDA-496F-A71E-CF47472D5C43}" presName="nodeText" presStyleLbl="alignAccFollowNode1" presStyleIdx="5" presStyleCnt="18">
        <dgm:presLayoutVars>
          <dgm:bulletEnabled val="1"/>
        </dgm:presLayoutVars>
      </dgm:prSet>
      <dgm:spPr/>
    </dgm:pt>
    <dgm:pt modelId="{C6D4EDDC-FC1A-B044-9497-03E77B23EAF5}" type="pres">
      <dgm:prSet presAssocID="{57FE4DA6-BF8F-4214-AD91-1C4381B62B07}" presName="sibTransComposite" presStyleCnt="0"/>
      <dgm:spPr/>
    </dgm:pt>
    <dgm:pt modelId="{23C893F1-B76A-5A44-B69F-D2FF33F4F896}" type="pres">
      <dgm:prSet presAssocID="{85A97052-269F-4635-9FFD-CFB49BB645B1}" presName="compositeNode" presStyleCnt="0"/>
      <dgm:spPr/>
    </dgm:pt>
    <dgm:pt modelId="{C63300A3-D3F8-2548-B476-81E05C7135F7}" type="pres">
      <dgm:prSet presAssocID="{85A97052-269F-4635-9FFD-CFB49BB645B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AC7A06C-99F2-8244-A3B7-EADE80D6393D}" type="pres">
      <dgm:prSet presAssocID="{85A97052-269F-4635-9FFD-CFB49BB645B1}" presName="parSh" presStyleCnt="0"/>
      <dgm:spPr/>
    </dgm:pt>
    <dgm:pt modelId="{B74B6B60-6B2F-F942-8628-52BCF3B7D813}" type="pres">
      <dgm:prSet presAssocID="{85A97052-269F-4635-9FFD-CFB49BB645B1}" presName="lineNode" presStyleLbl="alignAccFollowNode1" presStyleIdx="6" presStyleCnt="18"/>
      <dgm:spPr/>
    </dgm:pt>
    <dgm:pt modelId="{34AF6DF5-2C68-A144-9CDB-1A13F8824523}" type="pres">
      <dgm:prSet presAssocID="{85A97052-269F-4635-9FFD-CFB49BB645B1}" presName="lineArrowNode" presStyleLbl="alignAccFollowNode1" presStyleIdx="7" presStyleCnt="18"/>
      <dgm:spPr/>
    </dgm:pt>
    <dgm:pt modelId="{18F33569-889E-E54D-BD84-03CFCBAEEECF}" type="pres">
      <dgm:prSet presAssocID="{F67000B7-E097-4ABD-A686-7CE71723E53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C4BEF5C-7635-B84A-A247-5EBEE50CC97D}" type="pres">
      <dgm:prSet presAssocID="{F67000B7-E097-4ABD-A686-7CE71723E536}" presName="spacerBetweenCircleAndCallout" presStyleCnt="0">
        <dgm:presLayoutVars/>
      </dgm:prSet>
      <dgm:spPr/>
    </dgm:pt>
    <dgm:pt modelId="{C31693C0-C03C-C243-BB86-CC947F632E94}" type="pres">
      <dgm:prSet presAssocID="{85A97052-269F-4635-9FFD-CFB49BB645B1}" presName="nodeText" presStyleLbl="alignAccFollowNode1" presStyleIdx="8" presStyleCnt="18">
        <dgm:presLayoutVars>
          <dgm:bulletEnabled val="1"/>
        </dgm:presLayoutVars>
      </dgm:prSet>
      <dgm:spPr/>
    </dgm:pt>
    <dgm:pt modelId="{08055DC9-A6A1-6040-BC2F-F93E12BF8434}" type="pres">
      <dgm:prSet presAssocID="{F67000B7-E097-4ABD-A686-7CE71723E536}" presName="sibTransComposite" presStyleCnt="0"/>
      <dgm:spPr/>
    </dgm:pt>
    <dgm:pt modelId="{359C3F73-903C-9448-9F6A-36CD225BB13E}" type="pres">
      <dgm:prSet presAssocID="{2A5A84CD-659B-4002-8248-096A4EDB7F49}" presName="compositeNode" presStyleCnt="0"/>
      <dgm:spPr/>
    </dgm:pt>
    <dgm:pt modelId="{D60841E1-FB55-9C4D-B6E5-562B952156AB}" type="pres">
      <dgm:prSet presAssocID="{2A5A84CD-659B-4002-8248-096A4EDB7F4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1B00AAA-140C-4C47-971E-5B72F31C3B4F}" type="pres">
      <dgm:prSet presAssocID="{2A5A84CD-659B-4002-8248-096A4EDB7F49}" presName="parSh" presStyleCnt="0"/>
      <dgm:spPr/>
    </dgm:pt>
    <dgm:pt modelId="{B3AD2A26-4C79-9749-884A-25FAADAF20BE}" type="pres">
      <dgm:prSet presAssocID="{2A5A84CD-659B-4002-8248-096A4EDB7F49}" presName="lineNode" presStyleLbl="alignAccFollowNode1" presStyleIdx="9" presStyleCnt="18"/>
      <dgm:spPr/>
    </dgm:pt>
    <dgm:pt modelId="{AD424392-B427-024F-B53D-1AFBD638EF47}" type="pres">
      <dgm:prSet presAssocID="{2A5A84CD-659B-4002-8248-096A4EDB7F49}" presName="lineArrowNode" presStyleLbl="alignAccFollowNode1" presStyleIdx="10" presStyleCnt="18"/>
      <dgm:spPr/>
    </dgm:pt>
    <dgm:pt modelId="{1A5FC363-FC79-834F-9854-F5E59E1801D3}" type="pres">
      <dgm:prSet presAssocID="{2B559E72-EEFF-48E9-9134-BF6C965DC37D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426F06A8-F719-2D4D-BB4F-A267340D94FE}" type="pres">
      <dgm:prSet presAssocID="{2B559E72-EEFF-48E9-9134-BF6C965DC37D}" presName="spacerBetweenCircleAndCallout" presStyleCnt="0">
        <dgm:presLayoutVars/>
      </dgm:prSet>
      <dgm:spPr/>
    </dgm:pt>
    <dgm:pt modelId="{B3C4EA5D-8221-8444-B205-6B5727BBD85C}" type="pres">
      <dgm:prSet presAssocID="{2A5A84CD-659B-4002-8248-096A4EDB7F49}" presName="nodeText" presStyleLbl="alignAccFollowNode1" presStyleIdx="11" presStyleCnt="18">
        <dgm:presLayoutVars>
          <dgm:bulletEnabled val="1"/>
        </dgm:presLayoutVars>
      </dgm:prSet>
      <dgm:spPr/>
    </dgm:pt>
    <dgm:pt modelId="{81C5F847-035F-7242-BE5A-F0EEBBF95375}" type="pres">
      <dgm:prSet presAssocID="{2B559E72-EEFF-48E9-9134-BF6C965DC37D}" presName="sibTransComposite" presStyleCnt="0"/>
      <dgm:spPr/>
    </dgm:pt>
    <dgm:pt modelId="{9CC724C2-8778-8049-A1A0-37185F8438C4}" type="pres">
      <dgm:prSet presAssocID="{561893BE-DC40-40C6-9B72-BD73583AC8FB}" presName="compositeNode" presStyleCnt="0"/>
      <dgm:spPr/>
    </dgm:pt>
    <dgm:pt modelId="{DDD57238-9058-CE46-AD27-00F3275818EA}" type="pres">
      <dgm:prSet presAssocID="{561893BE-DC40-40C6-9B72-BD73583AC8F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83062F3-4382-014E-B18F-F1AC1F73CC63}" type="pres">
      <dgm:prSet presAssocID="{561893BE-DC40-40C6-9B72-BD73583AC8FB}" presName="parSh" presStyleCnt="0"/>
      <dgm:spPr/>
    </dgm:pt>
    <dgm:pt modelId="{B346EE4F-3D2A-8A47-8E4B-8019230BB288}" type="pres">
      <dgm:prSet presAssocID="{561893BE-DC40-40C6-9B72-BD73583AC8FB}" presName="lineNode" presStyleLbl="alignAccFollowNode1" presStyleIdx="12" presStyleCnt="18"/>
      <dgm:spPr/>
    </dgm:pt>
    <dgm:pt modelId="{518A794D-0491-9F4E-B6DC-A5A5B2A22B92}" type="pres">
      <dgm:prSet presAssocID="{561893BE-DC40-40C6-9B72-BD73583AC8FB}" presName="lineArrowNode" presStyleLbl="alignAccFollowNode1" presStyleIdx="13" presStyleCnt="18"/>
      <dgm:spPr/>
    </dgm:pt>
    <dgm:pt modelId="{CA9DB6C0-A3C1-D147-A7C1-9E8FFCC48384}" type="pres">
      <dgm:prSet presAssocID="{FD7480A3-AF0C-4889-AFA4-C5D88F525CB6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DB57794-16BF-7A45-A288-36A9FB88671F}" type="pres">
      <dgm:prSet presAssocID="{FD7480A3-AF0C-4889-AFA4-C5D88F525CB6}" presName="spacerBetweenCircleAndCallout" presStyleCnt="0">
        <dgm:presLayoutVars/>
      </dgm:prSet>
      <dgm:spPr/>
    </dgm:pt>
    <dgm:pt modelId="{663F35DA-6FF9-104C-A026-28D55D68C081}" type="pres">
      <dgm:prSet presAssocID="{561893BE-DC40-40C6-9B72-BD73583AC8FB}" presName="nodeText" presStyleLbl="alignAccFollowNode1" presStyleIdx="14" presStyleCnt="18">
        <dgm:presLayoutVars>
          <dgm:bulletEnabled val="1"/>
        </dgm:presLayoutVars>
      </dgm:prSet>
      <dgm:spPr/>
    </dgm:pt>
    <dgm:pt modelId="{3D5096E3-01D0-5441-B9DB-56586A286C9D}" type="pres">
      <dgm:prSet presAssocID="{FD7480A3-AF0C-4889-AFA4-C5D88F525CB6}" presName="sibTransComposite" presStyleCnt="0"/>
      <dgm:spPr/>
    </dgm:pt>
    <dgm:pt modelId="{6D777F1E-B7BF-8C42-B7A4-38EFC85B9160}" type="pres">
      <dgm:prSet presAssocID="{E92EA4A7-332E-4444-B11B-21A7E372554D}" presName="compositeNode" presStyleCnt="0"/>
      <dgm:spPr/>
    </dgm:pt>
    <dgm:pt modelId="{BA0144BE-9647-064F-8061-2BCA16FC06E7}" type="pres">
      <dgm:prSet presAssocID="{E92EA4A7-332E-4444-B11B-21A7E372554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FE699C-9091-154B-9E73-330F47CCBB37}" type="pres">
      <dgm:prSet presAssocID="{E92EA4A7-332E-4444-B11B-21A7E372554D}" presName="parSh" presStyleCnt="0"/>
      <dgm:spPr/>
    </dgm:pt>
    <dgm:pt modelId="{E3BA8B20-513A-634B-9027-B584F2920989}" type="pres">
      <dgm:prSet presAssocID="{E92EA4A7-332E-4444-B11B-21A7E372554D}" presName="lineNode" presStyleLbl="alignAccFollowNode1" presStyleIdx="15" presStyleCnt="18"/>
      <dgm:spPr/>
    </dgm:pt>
    <dgm:pt modelId="{3BCA71E0-F08C-BC43-AFDF-DF35BEF18F79}" type="pres">
      <dgm:prSet presAssocID="{E92EA4A7-332E-4444-B11B-21A7E372554D}" presName="lineArrowNode" presStyleLbl="alignAccFollowNode1" presStyleIdx="16" presStyleCnt="18"/>
      <dgm:spPr/>
    </dgm:pt>
    <dgm:pt modelId="{359C724E-5567-6C4D-86C9-73F70342F962}" type="pres">
      <dgm:prSet presAssocID="{409FE6BB-BCB9-487C-A7F8-E22BF7D018A6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CFD021AF-62FF-3F4F-8163-E30D12358050}" type="pres">
      <dgm:prSet presAssocID="{409FE6BB-BCB9-487C-A7F8-E22BF7D018A6}" presName="spacerBetweenCircleAndCallout" presStyleCnt="0">
        <dgm:presLayoutVars/>
      </dgm:prSet>
      <dgm:spPr/>
    </dgm:pt>
    <dgm:pt modelId="{DE8E9C16-6CCA-734A-B8EE-52B00B6C3F30}" type="pres">
      <dgm:prSet presAssocID="{E92EA4A7-332E-4444-B11B-21A7E372554D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5B9EAF0A-2320-2049-B6B3-95EA6C45E459}" type="presOf" srcId="{2A5A84CD-659B-4002-8248-096A4EDB7F49}" destId="{B3C4EA5D-8221-8444-B205-6B5727BBD85C}" srcOrd="0" destOrd="0" presId="urn:microsoft.com/office/officeart/2016/7/layout/LinearArrowProcessNumbered"/>
    <dgm:cxn modelId="{F749F313-0FF7-8B46-87F5-4BE41249A3EC}" type="presOf" srcId="{57FE4DA6-BF8F-4214-AD91-1C4381B62B07}" destId="{8E73E163-D68E-AE4A-BC95-6789A60F3D09}" srcOrd="0" destOrd="0" presId="urn:microsoft.com/office/officeart/2016/7/layout/LinearArrowProcessNumbered"/>
    <dgm:cxn modelId="{74FAD222-E12C-3941-894E-2F1ED8718B0D}" type="presOf" srcId="{561893BE-DC40-40C6-9B72-BD73583AC8FB}" destId="{663F35DA-6FF9-104C-A026-28D55D68C081}" srcOrd="0" destOrd="0" presId="urn:microsoft.com/office/officeart/2016/7/layout/LinearArrowProcessNumbered"/>
    <dgm:cxn modelId="{658B7425-5CD3-254E-AA82-1A964758C662}" type="presOf" srcId="{409FE6BB-BCB9-487C-A7F8-E22BF7D018A6}" destId="{359C724E-5567-6C4D-86C9-73F70342F962}" srcOrd="0" destOrd="0" presId="urn:microsoft.com/office/officeart/2016/7/layout/LinearArrowProcessNumbered"/>
    <dgm:cxn modelId="{9355A12E-924E-4E00-8B04-1A82E0B06A94}" srcId="{DEDE283C-1FFB-4838-BC9B-E5473FD1ED6F}" destId="{E92EA4A7-332E-4444-B11B-21A7E372554D}" srcOrd="5" destOrd="0" parTransId="{892693E3-3E19-4D66-82EB-16B1F293625F}" sibTransId="{409FE6BB-BCB9-487C-A7F8-E22BF7D018A6}"/>
    <dgm:cxn modelId="{A88CD332-DFA6-D94D-AA12-3CBDAC7024BB}" type="presOf" srcId="{E9A7FD15-6DDA-496F-A71E-CF47472D5C43}" destId="{DEB61018-69D1-4F40-8AB1-38E5D4CA7ACA}" srcOrd="0" destOrd="0" presId="urn:microsoft.com/office/officeart/2016/7/layout/LinearArrowProcessNumbered"/>
    <dgm:cxn modelId="{A12B6F42-F69D-4173-AB21-853BB2EC6A8D}" srcId="{DEDE283C-1FFB-4838-BC9B-E5473FD1ED6F}" destId="{85A97052-269F-4635-9FFD-CFB49BB645B1}" srcOrd="2" destOrd="0" parTransId="{A46380CA-5F1C-4F63-B520-C47B4B6477AF}" sibTransId="{F67000B7-E097-4ABD-A686-7CE71723E536}"/>
    <dgm:cxn modelId="{2682004C-9465-4556-B9ED-1A7382C41860}" srcId="{DEDE283C-1FFB-4838-BC9B-E5473FD1ED6F}" destId="{561893BE-DC40-40C6-9B72-BD73583AC8FB}" srcOrd="4" destOrd="0" parTransId="{9A843CC0-48AD-49B2-89E4-BBABB945984C}" sibTransId="{FD7480A3-AF0C-4889-AFA4-C5D88F525CB6}"/>
    <dgm:cxn modelId="{2307614F-CEE7-3C47-88E1-9223B1CA74B6}" type="presOf" srcId="{F67000B7-E097-4ABD-A686-7CE71723E536}" destId="{18F33569-889E-E54D-BD84-03CFCBAEEECF}" srcOrd="0" destOrd="0" presId="urn:microsoft.com/office/officeart/2016/7/layout/LinearArrowProcessNumbered"/>
    <dgm:cxn modelId="{5A34ED65-C5E3-FB41-A2CA-43A87A58F207}" type="presOf" srcId="{85A97052-269F-4635-9FFD-CFB49BB645B1}" destId="{C31693C0-C03C-C243-BB86-CC947F632E94}" srcOrd="0" destOrd="0" presId="urn:microsoft.com/office/officeart/2016/7/layout/LinearArrowProcessNumbered"/>
    <dgm:cxn modelId="{6CFFB96D-956D-784D-B279-E99EB525B7E8}" type="presOf" srcId="{FD7480A3-AF0C-4889-AFA4-C5D88F525CB6}" destId="{CA9DB6C0-A3C1-D147-A7C1-9E8FFCC48384}" srcOrd="0" destOrd="0" presId="urn:microsoft.com/office/officeart/2016/7/layout/LinearArrowProcessNumbered"/>
    <dgm:cxn modelId="{C0CC1171-68C3-CA44-8AFC-9A5A535C3669}" type="presOf" srcId="{DEDE283C-1FFB-4838-BC9B-E5473FD1ED6F}" destId="{F07A566F-2167-F347-A243-CE08CDFE5877}" srcOrd="0" destOrd="0" presId="urn:microsoft.com/office/officeart/2016/7/layout/LinearArrowProcessNumbered"/>
    <dgm:cxn modelId="{B724F277-942E-49AF-87E5-CB5FC2745ED7}" srcId="{DEDE283C-1FFB-4838-BC9B-E5473FD1ED6F}" destId="{D880C1C4-4A84-4D68-9394-0A05FCDB16C3}" srcOrd="0" destOrd="0" parTransId="{B1FA677E-8E09-4283-B781-B44C51694DFC}" sibTransId="{79D6320F-92F3-470E-9146-A0AE4E452629}"/>
    <dgm:cxn modelId="{065B4D78-3BF8-4826-87A5-59540E50C530}" srcId="{DEDE283C-1FFB-4838-BC9B-E5473FD1ED6F}" destId="{E9A7FD15-6DDA-496F-A71E-CF47472D5C43}" srcOrd="1" destOrd="0" parTransId="{E82D5908-101D-4551-A5FB-C61016A11D51}" sibTransId="{57FE4DA6-BF8F-4214-AD91-1C4381B62B07}"/>
    <dgm:cxn modelId="{D2CBAF7C-595F-0A44-A64C-06E575388D23}" type="presOf" srcId="{2B559E72-EEFF-48E9-9134-BF6C965DC37D}" destId="{1A5FC363-FC79-834F-9854-F5E59E1801D3}" srcOrd="0" destOrd="0" presId="urn:microsoft.com/office/officeart/2016/7/layout/LinearArrowProcessNumbered"/>
    <dgm:cxn modelId="{782C418D-7AC5-364C-90AD-4C40B5EFD325}" type="presOf" srcId="{79D6320F-92F3-470E-9146-A0AE4E452629}" destId="{C083505C-8F2F-6241-92F1-1FB74A62DA95}" srcOrd="0" destOrd="0" presId="urn:microsoft.com/office/officeart/2016/7/layout/LinearArrowProcessNumbered"/>
    <dgm:cxn modelId="{603DBB9D-6AB1-0147-8195-0E77810050AB}" type="presOf" srcId="{E92EA4A7-332E-4444-B11B-21A7E372554D}" destId="{DE8E9C16-6CCA-734A-B8EE-52B00B6C3F30}" srcOrd="0" destOrd="0" presId="urn:microsoft.com/office/officeart/2016/7/layout/LinearArrowProcessNumbered"/>
    <dgm:cxn modelId="{9E29E2D3-AF18-4C4A-AC1C-5B520B6217E2}" type="presOf" srcId="{D880C1C4-4A84-4D68-9394-0A05FCDB16C3}" destId="{64251FED-EBD5-2144-B133-23585DBA802F}" srcOrd="0" destOrd="0" presId="urn:microsoft.com/office/officeart/2016/7/layout/LinearArrowProcessNumbered"/>
    <dgm:cxn modelId="{961F97DC-967B-407B-816C-31A04B43D4F4}" srcId="{DEDE283C-1FFB-4838-BC9B-E5473FD1ED6F}" destId="{2A5A84CD-659B-4002-8248-096A4EDB7F49}" srcOrd="3" destOrd="0" parTransId="{5428883E-3751-4FC6-AFAD-3FDD6C31A360}" sibTransId="{2B559E72-EEFF-48E9-9134-BF6C965DC37D}"/>
    <dgm:cxn modelId="{8FFD2A7C-6ACE-AC4A-941A-E55BBB949C57}" type="presParOf" srcId="{F07A566F-2167-F347-A243-CE08CDFE5877}" destId="{15BA6532-B205-A744-9FE0-8C6A824EC554}" srcOrd="0" destOrd="0" presId="urn:microsoft.com/office/officeart/2016/7/layout/LinearArrowProcessNumbered"/>
    <dgm:cxn modelId="{02F5B590-1E8F-7944-BB4F-D08617073566}" type="presParOf" srcId="{15BA6532-B205-A744-9FE0-8C6A824EC554}" destId="{2E16DC07-4C49-0B42-9623-1F878F4CAE8D}" srcOrd="0" destOrd="0" presId="urn:microsoft.com/office/officeart/2016/7/layout/LinearArrowProcessNumbered"/>
    <dgm:cxn modelId="{A9ADF5D2-7305-FE40-BE45-C0516D77ABAA}" type="presParOf" srcId="{15BA6532-B205-A744-9FE0-8C6A824EC554}" destId="{BF19C91A-9FF2-274E-9036-08A996F805A0}" srcOrd="1" destOrd="0" presId="urn:microsoft.com/office/officeart/2016/7/layout/LinearArrowProcessNumbered"/>
    <dgm:cxn modelId="{8243F332-6B4C-524D-8C05-A1D149F7DAF0}" type="presParOf" srcId="{BF19C91A-9FF2-274E-9036-08A996F805A0}" destId="{5E5CAD46-9AFA-CC43-AF9A-83ADBCDD4822}" srcOrd="0" destOrd="0" presId="urn:microsoft.com/office/officeart/2016/7/layout/LinearArrowProcessNumbered"/>
    <dgm:cxn modelId="{7C5D3A6B-8163-4F42-97B3-61E98E7EDBED}" type="presParOf" srcId="{BF19C91A-9FF2-274E-9036-08A996F805A0}" destId="{E4A2EEA3-A92C-1D44-88A6-432CAD6AFBD4}" srcOrd="1" destOrd="0" presId="urn:microsoft.com/office/officeart/2016/7/layout/LinearArrowProcessNumbered"/>
    <dgm:cxn modelId="{E1D6CC7C-FB64-014E-B16C-FC069592019C}" type="presParOf" srcId="{BF19C91A-9FF2-274E-9036-08A996F805A0}" destId="{C083505C-8F2F-6241-92F1-1FB74A62DA95}" srcOrd="2" destOrd="0" presId="urn:microsoft.com/office/officeart/2016/7/layout/LinearArrowProcessNumbered"/>
    <dgm:cxn modelId="{22AFF35E-2C80-214F-85BE-C2E812C30C1C}" type="presParOf" srcId="{BF19C91A-9FF2-274E-9036-08A996F805A0}" destId="{541B606D-0AD3-5A40-9C66-E262DF7E753B}" srcOrd="3" destOrd="0" presId="urn:microsoft.com/office/officeart/2016/7/layout/LinearArrowProcessNumbered"/>
    <dgm:cxn modelId="{5496AC39-CCC0-7743-AF90-B65481C43852}" type="presParOf" srcId="{15BA6532-B205-A744-9FE0-8C6A824EC554}" destId="{64251FED-EBD5-2144-B133-23585DBA802F}" srcOrd="2" destOrd="0" presId="urn:microsoft.com/office/officeart/2016/7/layout/LinearArrowProcessNumbered"/>
    <dgm:cxn modelId="{78017453-8661-E344-9295-E0FA090E21F5}" type="presParOf" srcId="{F07A566F-2167-F347-A243-CE08CDFE5877}" destId="{CD86681F-C571-CB42-B7C1-24F515D7AD6B}" srcOrd="1" destOrd="0" presId="urn:microsoft.com/office/officeart/2016/7/layout/LinearArrowProcessNumbered"/>
    <dgm:cxn modelId="{D58ADCFE-8B9D-4E4D-B2B8-8F30E247C367}" type="presParOf" srcId="{F07A566F-2167-F347-A243-CE08CDFE5877}" destId="{43F67A7F-0141-E440-9EE1-8E0178310341}" srcOrd="2" destOrd="0" presId="urn:microsoft.com/office/officeart/2016/7/layout/LinearArrowProcessNumbered"/>
    <dgm:cxn modelId="{C7BE2D7C-6EA6-2240-9CC0-4612C1854964}" type="presParOf" srcId="{43F67A7F-0141-E440-9EE1-8E0178310341}" destId="{29FBD68B-8ECD-404E-BA8C-CE25D716DEB7}" srcOrd="0" destOrd="0" presId="urn:microsoft.com/office/officeart/2016/7/layout/LinearArrowProcessNumbered"/>
    <dgm:cxn modelId="{61D05FAB-D343-8C41-8527-38953C643E30}" type="presParOf" srcId="{43F67A7F-0141-E440-9EE1-8E0178310341}" destId="{5FC27EA3-E109-2748-B2BB-C8CD677041EC}" srcOrd="1" destOrd="0" presId="urn:microsoft.com/office/officeart/2016/7/layout/LinearArrowProcessNumbered"/>
    <dgm:cxn modelId="{FD4E3561-4E69-154E-AFAC-A27FB419A159}" type="presParOf" srcId="{5FC27EA3-E109-2748-B2BB-C8CD677041EC}" destId="{DB0E87CE-0337-5042-B138-5B64706DA05D}" srcOrd="0" destOrd="0" presId="urn:microsoft.com/office/officeart/2016/7/layout/LinearArrowProcessNumbered"/>
    <dgm:cxn modelId="{E6E8C417-68BC-2146-B5BB-7FA1BA998050}" type="presParOf" srcId="{5FC27EA3-E109-2748-B2BB-C8CD677041EC}" destId="{046E5E36-A649-F549-960F-DDB411C56660}" srcOrd="1" destOrd="0" presId="urn:microsoft.com/office/officeart/2016/7/layout/LinearArrowProcessNumbered"/>
    <dgm:cxn modelId="{A0D6150F-3EFD-AB48-AF91-373E6D9FA3B0}" type="presParOf" srcId="{5FC27EA3-E109-2748-B2BB-C8CD677041EC}" destId="{8E73E163-D68E-AE4A-BC95-6789A60F3D09}" srcOrd="2" destOrd="0" presId="urn:microsoft.com/office/officeart/2016/7/layout/LinearArrowProcessNumbered"/>
    <dgm:cxn modelId="{04ED3031-5391-ED45-86B5-AC333CDDBA4F}" type="presParOf" srcId="{5FC27EA3-E109-2748-B2BB-C8CD677041EC}" destId="{B18A517A-B88E-E849-B7D2-1AC140F1EDAF}" srcOrd="3" destOrd="0" presId="urn:microsoft.com/office/officeart/2016/7/layout/LinearArrowProcessNumbered"/>
    <dgm:cxn modelId="{FF24035C-CAFD-BE4A-9373-52AA362CF9E1}" type="presParOf" srcId="{43F67A7F-0141-E440-9EE1-8E0178310341}" destId="{DEB61018-69D1-4F40-8AB1-38E5D4CA7ACA}" srcOrd="2" destOrd="0" presId="urn:microsoft.com/office/officeart/2016/7/layout/LinearArrowProcessNumbered"/>
    <dgm:cxn modelId="{9A04CF90-B4A8-814C-8D07-14F0F3096955}" type="presParOf" srcId="{F07A566F-2167-F347-A243-CE08CDFE5877}" destId="{C6D4EDDC-FC1A-B044-9497-03E77B23EAF5}" srcOrd="3" destOrd="0" presId="urn:microsoft.com/office/officeart/2016/7/layout/LinearArrowProcessNumbered"/>
    <dgm:cxn modelId="{BECFA265-5517-EB45-ACEE-D1C3E550EBD7}" type="presParOf" srcId="{F07A566F-2167-F347-A243-CE08CDFE5877}" destId="{23C893F1-B76A-5A44-B69F-D2FF33F4F896}" srcOrd="4" destOrd="0" presId="urn:microsoft.com/office/officeart/2016/7/layout/LinearArrowProcessNumbered"/>
    <dgm:cxn modelId="{55435CC4-FB3E-7D4B-88E7-1BC530B9800F}" type="presParOf" srcId="{23C893F1-B76A-5A44-B69F-D2FF33F4F896}" destId="{C63300A3-D3F8-2548-B476-81E05C7135F7}" srcOrd="0" destOrd="0" presId="urn:microsoft.com/office/officeart/2016/7/layout/LinearArrowProcessNumbered"/>
    <dgm:cxn modelId="{E4DED8EA-5CBF-C443-AEFB-0AA39B8D31C0}" type="presParOf" srcId="{23C893F1-B76A-5A44-B69F-D2FF33F4F896}" destId="{5AC7A06C-99F2-8244-A3B7-EADE80D6393D}" srcOrd="1" destOrd="0" presId="urn:microsoft.com/office/officeart/2016/7/layout/LinearArrowProcessNumbered"/>
    <dgm:cxn modelId="{378D9FE0-58AD-9A4C-9ED7-4D8D6E6DB723}" type="presParOf" srcId="{5AC7A06C-99F2-8244-A3B7-EADE80D6393D}" destId="{B74B6B60-6B2F-F942-8628-52BCF3B7D813}" srcOrd="0" destOrd="0" presId="urn:microsoft.com/office/officeart/2016/7/layout/LinearArrowProcessNumbered"/>
    <dgm:cxn modelId="{86D3941B-4E3E-F34D-B9E0-442386E8CD55}" type="presParOf" srcId="{5AC7A06C-99F2-8244-A3B7-EADE80D6393D}" destId="{34AF6DF5-2C68-A144-9CDB-1A13F8824523}" srcOrd="1" destOrd="0" presId="urn:microsoft.com/office/officeart/2016/7/layout/LinearArrowProcessNumbered"/>
    <dgm:cxn modelId="{10881185-A20E-E04A-941E-53690D8B6536}" type="presParOf" srcId="{5AC7A06C-99F2-8244-A3B7-EADE80D6393D}" destId="{18F33569-889E-E54D-BD84-03CFCBAEEECF}" srcOrd="2" destOrd="0" presId="urn:microsoft.com/office/officeart/2016/7/layout/LinearArrowProcessNumbered"/>
    <dgm:cxn modelId="{6C42F2A8-0D07-9641-8625-D351FC959AEC}" type="presParOf" srcId="{5AC7A06C-99F2-8244-A3B7-EADE80D6393D}" destId="{3C4BEF5C-7635-B84A-A247-5EBEE50CC97D}" srcOrd="3" destOrd="0" presId="urn:microsoft.com/office/officeart/2016/7/layout/LinearArrowProcessNumbered"/>
    <dgm:cxn modelId="{E3FD0891-AFBF-7441-BC76-4FAADDC460A7}" type="presParOf" srcId="{23C893F1-B76A-5A44-B69F-D2FF33F4F896}" destId="{C31693C0-C03C-C243-BB86-CC947F632E94}" srcOrd="2" destOrd="0" presId="urn:microsoft.com/office/officeart/2016/7/layout/LinearArrowProcessNumbered"/>
    <dgm:cxn modelId="{CBA42A35-BC9D-1641-8918-B1DCC9A14C89}" type="presParOf" srcId="{F07A566F-2167-F347-A243-CE08CDFE5877}" destId="{08055DC9-A6A1-6040-BC2F-F93E12BF8434}" srcOrd="5" destOrd="0" presId="urn:microsoft.com/office/officeart/2016/7/layout/LinearArrowProcessNumbered"/>
    <dgm:cxn modelId="{26250F23-9C90-0746-A1FF-E4EC7862A589}" type="presParOf" srcId="{F07A566F-2167-F347-A243-CE08CDFE5877}" destId="{359C3F73-903C-9448-9F6A-36CD225BB13E}" srcOrd="6" destOrd="0" presId="urn:microsoft.com/office/officeart/2016/7/layout/LinearArrowProcessNumbered"/>
    <dgm:cxn modelId="{F82698C3-638C-8842-8492-663849334186}" type="presParOf" srcId="{359C3F73-903C-9448-9F6A-36CD225BB13E}" destId="{D60841E1-FB55-9C4D-B6E5-562B952156AB}" srcOrd="0" destOrd="0" presId="urn:microsoft.com/office/officeart/2016/7/layout/LinearArrowProcessNumbered"/>
    <dgm:cxn modelId="{B9C694D5-6644-444F-B961-06ACE196EB16}" type="presParOf" srcId="{359C3F73-903C-9448-9F6A-36CD225BB13E}" destId="{F1B00AAA-140C-4C47-971E-5B72F31C3B4F}" srcOrd="1" destOrd="0" presId="urn:microsoft.com/office/officeart/2016/7/layout/LinearArrowProcessNumbered"/>
    <dgm:cxn modelId="{8A40007E-D54E-114F-AB60-AF59F4433DBE}" type="presParOf" srcId="{F1B00AAA-140C-4C47-971E-5B72F31C3B4F}" destId="{B3AD2A26-4C79-9749-884A-25FAADAF20BE}" srcOrd="0" destOrd="0" presId="urn:microsoft.com/office/officeart/2016/7/layout/LinearArrowProcessNumbered"/>
    <dgm:cxn modelId="{E62B8AE2-14C0-7C41-8B97-54EAE916317C}" type="presParOf" srcId="{F1B00AAA-140C-4C47-971E-5B72F31C3B4F}" destId="{AD424392-B427-024F-B53D-1AFBD638EF47}" srcOrd="1" destOrd="0" presId="urn:microsoft.com/office/officeart/2016/7/layout/LinearArrowProcessNumbered"/>
    <dgm:cxn modelId="{2E2D95F5-564B-654A-A978-23725239CA91}" type="presParOf" srcId="{F1B00AAA-140C-4C47-971E-5B72F31C3B4F}" destId="{1A5FC363-FC79-834F-9854-F5E59E1801D3}" srcOrd="2" destOrd="0" presId="urn:microsoft.com/office/officeart/2016/7/layout/LinearArrowProcessNumbered"/>
    <dgm:cxn modelId="{F0A8B191-2B80-3241-ABBF-EC1643558035}" type="presParOf" srcId="{F1B00AAA-140C-4C47-971E-5B72F31C3B4F}" destId="{426F06A8-F719-2D4D-BB4F-A267340D94FE}" srcOrd="3" destOrd="0" presId="urn:microsoft.com/office/officeart/2016/7/layout/LinearArrowProcessNumbered"/>
    <dgm:cxn modelId="{319494E3-85BD-0F47-9FF8-0494D3736300}" type="presParOf" srcId="{359C3F73-903C-9448-9F6A-36CD225BB13E}" destId="{B3C4EA5D-8221-8444-B205-6B5727BBD85C}" srcOrd="2" destOrd="0" presId="urn:microsoft.com/office/officeart/2016/7/layout/LinearArrowProcessNumbered"/>
    <dgm:cxn modelId="{CAFA66BE-6977-C84D-9B6B-587BE7DCFFC1}" type="presParOf" srcId="{F07A566F-2167-F347-A243-CE08CDFE5877}" destId="{81C5F847-035F-7242-BE5A-F0EEBBF95375}" srcOrd="7" destOrd="0" presId="urn:microsoft.com/office/officeart/2016/7/layout/LinearArrowProcessNumbered"/>
    <dgm:cxn modelId="{5989BA13-5AEF-2340-99B3-729E7303DA09}" type="presParOf" srcId="{F07A566F-2167-F347-A243-CE08CDFE5877}" destId="{9CC724C2-8778-8049-A1A0-37185F8438C4}" srcOrd="8" destOrd="0" presId="urn:microsoft.com/office/officeart/2016/7/layout/LinearArrowProcessNumbered"/>
    <dgm:cxn modelId="{8A8EA7F4-6950-A142-954E-8CA746DEE60C}" type="presParOf" srcId="{9CC724C2-8778-8049-A1A0-37185F8438C4}" destId="{DDD57238-9058-CE46-AD27-00F3275818EA}" srcOrd="0" destOrd="0" presId="urn:microsoft.com/office/officeart/2016/7/layout/LinearArrowProcessNumbered"/>
    <dgm:cxn modelId="{A4D9381E-2366-E644-8EB0-E0F08328989B}" type="presParOf" srcId="{9CC724C2-8778-8049-A1A0-37185F8438C4}" destId="{383062F3-4382-014E-B18F-F1AC1F73CC63}" srcOrd="1" destOrd="0" presId="urn:microsoft.com/office/officeart/2016/7/layout/LinearArrowProcessNumbered"/>
    <dgm:cxn modelId="{D6BD691D-906D-1E49-9184-32A434368039}" type="presParOf" srcId="{383062F3-4382-014E-B18F-F1AC1F73CC63}" destId="{B346EE4F-3D2A-8A47-8E4B-8019230BB288}" srcOrd="0" destOrd="0" presId="urn:microsoft.com/office/officeart/2016/7/layout/LinearArrowProcessNumbered"/>
    <dgm:cxn modelId="{D322BB63-4842-214E-99BB-F51821A5156A}" type="presParOf" srcId="{383062F3-4382-014E-B18F-F1AC1F73CC63}" destId="{518A794D-0491-9F4E-B6DC-A5A5B2A22B92}" srcOrd="1" destOrd="0" presId="urn:microsoft.com/office/officeart/2016/7/layout/LinearArrowProcessNumbered"/>
    <dgm:cxn modelId="{690E1F53-B0FB-834F-87D9-4A2024968F50}" type="presParOf" srcId="{383062F3-4382-014E-B18F-F1AC1F73CC63}" destId="{CA9DB6C0-A3C1-D147-A7C1-9E8FFCC48384}" srcOrd="2" destOrd="0" presId="urn:microsoft.com/office/officeart/2016/7/layout/LinearArrowProcessNumbered"/>
    <dgm:cxn modelId="{E0C130E9-460C-9E46-8D5A-1BDB05ED1DB2}" type="presParOf" srcId="{383062F3-4382-014E-B18F-F1AC1F73CC63}" destId="{FDB57794-16BF-7A45-A288-36A9FB88671F}" srcOrd="3" destOrd="0" presId="urn:microsoft.com/office/officeart/2016/7/layout/LinearArrowProcessNumbered"/>
    <dgm:cxn modelId="{31DF8FD7-BD18-9E49-A513-3F0A15F31FD1}" type="presParOf" srcId="{9CC724C2-8778-8049-A1A0-37185F8438C4}" destId="{663F35DA-6FF9-104C-A026-28D55D68C081}" srcOrd="2" destOrd="0" presId="urn:microsoft.com/office/officeart/2016/7/layout/LinearArrowProcessNumbered"/>
    <dgm:cxn modelId="{48731EAA-6B9C-0A45-8EFA-C7AA711951DA}" type="presParOf" srcId="{F07A566F-2167-F347-A243-CE08CDFE5877}" destId="{3D5096E3-01D0-5441-B9DB-56586A286C9D}" srcOrd="9" destOrd="0" presId="urn:microsoft.com/office/officeart/2016/7/layout/LinearArrowProcessNumbered"/>
    <dgm:cxn modelId="{3B4C65A4-AD23-5241-A05A-B2EEE1E270CA}" type="presParOf" srcId="{F07A566F-2167-F347-A243-CE08CDFE5877}" destId="{6D777F1E-B7BF-8C42-B7A4-38EFC85B9160}" srcOrd="10" destOrd="0" presId="urn:microsoft.com/office/officeart/2016/7/layout/LinearArrowProcessNumbered"/>
    <dgm:cxn modelId="{8586371C-0917-F14F-A1EB-8DE8663A4FAF}" type="presParOf" srcId="{6D777F1E-B7BF-8C42-B7A4-38EFC85B9160}" destId="{BA0144BE-9647-064F-8061-2BCA16FC06E7}" srcOrd="0" destOrd="0" presId="urn:microsoft.com/office/officeart/2016/7/layout/LinearArrowProcessNumbered"/>
    <dgm:cxn modelId="{BF85EAD3-3D70-3146-A7B5-17F46871A803}" type="presParOf" srcId="{6D777F1E-B7BF-8C42-B7A4-38EFC85B9160}" destId="{1EFE699C-9091-154B-9E73-330F47CCBB37}" srcOrd="1" destOrd="0" presId="urn:microsoft.com/office/officeart/2016/7/layout/LinearArrowProcessNumbered"/>
    <dgm:cxn modelId="{B99FBA6F-D001-5B47-9CA3-9929B624DFCA}" type="presParOf" srcId="{1EFE699C-9091-154B-9E73-330F47CCBB37}" destId="{E3BA8B20-513A-634B-9027-B584F2920989}" srcOrd="0" destOrd="0" presId="urn:microsoft.com/office/officeart/2016/7/layout/LinearArrowProcessNumbered"/>
    <dgm:cxn modelId="{845871D1-5C66-5E43-8F08-7C1CC155F1F5}" type="presParOf" srcId="{1EFE699C-9091-154B-9E73-330F47CCBB37}" destId="{3BCA71E0-F08C-BC43-AFDF-DF35BEF18F79}" srcOrd="1" destOrd="0" presId="urn:microsoft.com/office/officeart/2016/7/layout/LinearArrowProcessNumbered"/>
    <dgm:cxn modelId="{5C03777E-004F-0B4B-A486-25EA328676D4}" type="presParOf" srcId="{1EFE699C-9091-154B-9E73-330F47CCBB37}" destId="{359C724E-5567-6C4D-86C9-73F70342F962}" srcOrd="2" destOrd="0" presId="urn:microsoft.com/office/officeart/2016/7/layout/LinearArrowProcessNumbered"/>
    <dgm:cxn modelId="{B9ADAD83-C27F-6845-96DC-7F7B52E5B87B}" type="presParOf" srcId="{1EFE699C-9091-154B-9E73-330F47CCBB37}" destId="{CFD021AF-62FF-3F4F-8163-E30D12358050}" srcOrd="3" destOrd="0" presId="urn:microsoft.com/office/officeart/2016/7/layout/LinearArrowProcessNumbered"/>
    <dgm:cxn modelId="{E5CC80FA-56B5-2447-91DB-103FCB574071}" type="presParOf" srcId="{6D777F1E-B7BF-8C42-B7A4-38EFC85B9160}" destId="{DE8E9C16-6CCA-734A-B8EE-52B00B6C3F30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CAD46-9AFA-CC43-AF9A-83ADBCDD4822}">
      <dsp:nvSpPr>
        <dsp:cNvPr id="0" name=""/>
        <dsp:cNvSpPr/>
      </dsp:nvSpPr>
      <dsp:spPr>
        <a:xfrm>
          <a:off x="880578" y="1110033"/>
          <a:ext cx="700355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2EEA3-A92C-1D44-88A6-432CAD6AFBD4}">
      <dsp:nvSpPr>
        <dsp:cNvPr id="0" name=""/>
        <dsp:cNvSpPr/>
      </dsp:nvSpPr>
      <dsp:spPr>
        <a:xfrm>
          <a:off x="1622955" y="1051239"/>
          <a:ext cx="80540" cy="1512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96160"/>
            <a:satOff val="-3661"/>
            <a:lumOff val="-41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96160"/>
              <a:satOff val="-3661"/>
              <a:lumOff val="-4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3505C-8F2F-6241-92F1-1FB74A62DA95}">
      <dsp:nvSpPr>
        <dsp:cNvPr id="0" name=""/>
        <dsp:cNvSpPr/>
      </dsp:nvSpPr>
      <dsp:spPr>
        <a:xfrm>
          <a:off x="455621" y="772655"/>
          <a:ext cx="674826" cy="6748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</a:t>
          </a:r>
        </a:p>
      </dsp:txBody>
      <dsp:txXfrm>
        <a:off x="554447" y="871481"/>
        <a:ext cx="477174" cy="477174"/>
      </dsp:txXfrm>
    </dsp:sp>
    <dsp:sp modelId="{64251FED-EBD5-2144-B133-23585DBA802F}">
      <dsp:nvSpPr>
        <dsp:cNvPr id="0" name=""/>
        <dsp:cNvSpPr/>
      </dsp:nvSpPr>
      <dsp:spPr>
        <a:xfrm>
          <a:off x="5134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792320"/>
            <a:satOff val="-7321"/>
            <a:lumOff val="-82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792320"/>
              <a:satOff val="-7321"/>
              <a:lumOff val="-8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Load all point clouds</a:t>
          </a:r>
        </a:p>
      </dsp:txBody>
      <dsp:txXfrm>
        <a:off x="5134" y="1928242"/>
        <a:ext cx="1575799" cy="1650440"/>
      </dsp:txXfrm>
    </dsp:sp>
    <dsp:sp modelId="{DB0E87CE-0337-5042-B138-5B64706DA05D}">
      <dsp:nvSpPr>
        <dsp:cNvPr id="0" name=""/>
        <dsp:cNvSpPr/>
      </dsp:nvSpPr>
      <dsp:spPr>
        <a:xfrm>
          <a:off x="1756023" y="1110033"/>
          <a:ext cx="1575799" cy="72"/>
        </a:xfrm>
        <a:prstGeom prst="rect">
          <a:avLst/>
        </a:prstGeom>
        <a:solidFill>
          <a:schemeClr val="accent2">
            <a:tint val="40000"/>
            <a:alpha val="90000"/>
            <a:hueOff val="1188481"/>
            <a:satOff val="-10982"/>
            <a:lumOff val="-12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188481"/>
              <a:satOff val="-10982"/>
              <a:lumOff val="-12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E5E36-A649-F549-960F-DDB411C56660}">
      <dsp:nvSpPr>
        <dsp:cNvPr id="0" name=""/>
        <dsp:cNvSpPr/>
      </dsp:nvSpPr>
      <dsp:spPr>
        <a:xfrm>
          <a:off x="3373843" y="1051239"/>
          <a:ext cx="80540" cy="1512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584641"/>
            <a:satOff val="-14643"/>
            <a:lumOff val="-165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584641"/>
              <a:satOff val="-14643"/>
              <a:lumOff val="-16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3E163-D68E-AE4A-BC95-6789A60F3D09}">
      <dsp:nvSpPr>
        <dsp:cNvPr id="0" name=""/>
        <dsp:cNvSpPr/>
      </dsp:nvSpPr>
      <dsp:spPr>
        <a:xfrm>
          <a:off x="2206509" y="772655"/>
          <a:ext cx="674826" cy="674826"/>
        </a:xfrm>
        <a:prstGeom prst="ellipse">
          <a:avLst/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2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</a:t>
          </a:r>
        </a:p>
      </dsp:txBody>
      <dsp:txXfrm>
        <a:off x="2305335" y="871481"/>
        <a:ext cx="477174" cy="477174"/>
      </dsp:txXfrm>
    </dsp:sp>
    <dsp:sp modelId="{DEB61018-69D1-4F40-8AB1-38E5D4CA7ACA}">
      <dsp:nvSpPr>
        <dsp:cNvPr id="0" name=""/>
        <dsp:cNvSpPr/>
      </dsp:nvSpPr>
      <dsp:spPr>
        <a:xfrm>
          <a:off x="1756023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980801"/>
            <a:satOff val="-18304"/>
            <a:lumOff val="-206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980801"/>
              <a:satOff val="-18304"/>
              <a:lumOff val="-20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Down sample to fixed same point cloud size</a:t>
          </a:r>
        </a:p>
      </dsp:txBody>
      <dsp:txXfrm>
        <a:off x="1756023" y="1928242"/>
        <a:ext cx="1575799" cy="1650440"/>
      </dsp:txXfrm>
    </dsp:sp>
    <dsp:sp modelId="{B74B6B60-6B2F-F942-8628-52BCF3B7D813}">
      <dsp:nvSpPr>
        <dsp:cNvPr id="0" name=""/>
        <dsp:cNvSpPr/>
      </dsp:nvSpPr>
      <dsp:spPr>
        <a:xfrm>
          <a:off x="3506911" y="1110033"/>
          <a:ext cx="1575799" cy="72"/>
        </a:xfrm>
        <a:prstGeom prst="rect">
          <a:avLst/>
        </a:prstGeom>
        <a:solidFill>
          <a:schemeClr val="accent2">
            <a:tint val="40000"/>
            <a:alpha val="90000"/>
            <a:hueOff val="2376961"/>
            <a:satOff val="-21964"/>
            <a:lumOff val="-247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376961"/>
              <a:satOff val="-21964"/>
              <a:lumOff val="-24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F6DF5-2C68-A144-9CDB-1A13F8824523}">
      <dsp:nvSpPr>
        <dsp:cNvPr id="0" name=""/>
        <dsp:cNvSpPr/>
      </dsp:nvSpPr>
      <dsp:spPr>
        <a:xfrm>
          <a:off x="5124732" y="1051239"/>
          <a:ext cx="80540" cy="1512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2773122"/>
            <a:satOff val="-25625"/>
            <a:lumOff val="-288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773122"/>
              <a:satOff val="-25625"/>
              <a:lumOff val="-28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33569-889E-E54D-BD84-03CFCBAEEECF}">
      <dsp:nvSpPr>
        <dsp:cNvPr id="0" name=""/>
        <dsp:cNvSpPr/>
      </dsp:nvSpPr>
      <dsp:spPr>
        <a:xfrm>
          <a:off x="3957398" y="772655"/>
          <a:ext cx="674826" cy="674826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</a:t>
          </a:r>
        </a:p>
      </dsp:txBody>
      <dsp:txXfrm>
        <a:off x="4056224" y="871481"/>
        <a:ext cx="477174" cy="477174"/>
      </dsp:txXfrm>
    </dsp:sp>
    <dsp:sp modelId="{C31693C0-C03C-C243-BB86-CC947F632E94}">
      <dsp:nvSpPr>
        <dsp:cNvPr id="0" name=""/>
        <dsp:cNvSpPr/>
      </dsp:nvSpPr>
      <dsp:spPr>
        <a:xfrm>
          <a:off x="3506911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169282"/>
            <a:satOff val="-29286"/>
            <a:lumOff val="-330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169282"/>
              <a:satOff val="-29286"/>
              <a:lumOff val="-33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Choose Encoder Decoder latent size</a:t>
          </a:r>
        </a:p>
      </dsp:txBody>
      <dsp:txXfrm>
        <a:off x="3506911" y="1928242"/>
        <a:ext cx="1575799" cy="1650440"/>
      </dsp:txXfrm>
    </dsp:sp>
    <dsp:sp modelId="{B3AD2A26-4C79-9749-884A-25FAADAF20BE}">
      <dsp:nvSpPr>
        <dsp:cNvPr id="0" name=""/>
        <dsp:cNvSpPr/>
      </dsp:nvSpPr>
      <dsp:spPr>
        <a:xfrm>
          <a:off x="5257800" y="1110033"/>
          <a:ext cx="1575799" cy="72"/>
        </a:xfrm>
        <a:prstGeom prst="rect">
          <a:avLst/>
        </a:prstGeom>
        <a:solidFill>
          <a:schemeClr val="accent2">
            <a:tint val="40000"/>
            <a:alpha val="90000"/>
            <a:hueOff val="3565442"/>
            <a:satOff val="-32946"/>
            <a:lumOff val="-371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565442"/>
              <a:satOff val="-32946"/>
              <a:lumOff val="-37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24392-B427-024F-B53D-1AFBD638EF47}">
      <dsp:nvSpPr>
        <dsp:cNvPr id="0" name=""/>
        <dsp:cNvSpPr/>
      </dsp:nvSpPr>
      <dsp:spPr>
        <a:xfrm>
          <a:off x="6875620" y="1051239"/>
          <a:ext cx="80540" cy="1512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961603"/>
            <a:satOff val="-36607"/>
            <a:lumOff val="-412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961603"/>
              <a:satOff val="-36607"/>
              <a:lumOff val="-4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FC363-FC79-834F-9854-F5E59E1801D3}">
      <dsp:nvSpPr>
        <dsp:cNvPr id="0" name=""/>
        <dsp:cNvSpPr/>
      </dsp:nvSpPr>
      <dsp:spPr>
        <a:xfrm>
          <a:off x="5708286" y="772655"/>
          <a:ext cx="674826" cy="674826"/>
        </a:xfrm>
        <a:prstGeom prst="ellipse">
          <a:avLst/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8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4</a:t>
          </a:r>
        </a:p>
      </dsp:txBody>
      <dsp:txXfrm>
        <a:off x="5807112" y="871481"/>
        <a:ext cx="477174" cy="477174"/>
      </dsp:txXfrm>
    </dsp:sp>
    <dsp:sp modelId="{B3C4EA5D-8221-8444-B205-6B5727BBD85C}">
      <dsp:nvSpPr>
        <dsp:cNvPr id="0" name=""/>
        <dsp:cNvSpPr/>
      </dsp:nvSpPr>
      <dsp:spPr>
        <a:xfrm>
          <a:off x="5257800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4357763"/>
            <a:satOff val="-40268"/>
            <a:lumOff val="-453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357763"/>
              <a:satOff val="-40268"/>
              <a:lumOff val="-45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Model on Multiple Point Clouds</a:t>
          </a:r>
        </a:p>
      </dsp:txBody>
      <dsp:txXfrm>
        <a:off x="5257800" y="1928242"/>
        <a:ext cx="1575799" cy="1650440"/>
      </dsp:txXfrm>
    </dsp:sp>
    <dsp:sp modelId="{B346EE4F-3D2A-8A47-8E4B-8019230BB288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2">
            <a:tint val="40000"/>
            <a:alpha val="90000"/>
            <a:hueOff val="4753923"/>
            <a:satOff val="-43928"/>
            <a:lumOff val="-495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753923"/>
              <a:satOff val="-43928"/>
              <a:lumOff val="-4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A794D-0491-9F4E-B6DC-A5A5B2A22B92}">
      <dsp:nvSpPr>
        <dsp:cNvPr id="0" name=""/>
        <dsp:cNvSpPr/>
      </dsp:nvSpPr>
      <dsp:spPr>
        <a:xfrm>
          <a:off x="8626509" y="1051239"/>
          <a:ext cx="80540" cy="1512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5150083"/>
            <a:satOff val="-47589"/>
            <a:lumOff val="-536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150083"/>
              <a:satOff val="-47589"/>
              <a:lumOff val="-5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DB6C0-A3C1-D147-A7C1-9E8FFCC48384}">
      <dsp:nvSpPr>
        <dsp:cNvPr id="0" name=""/>
        <dsp:cNvSpPr/>
      </dsp:nvSpPr>
      <dsp:spPr>
        <a:xfrm>
          <a:off x="7459175" y="772655"/>
          <a:ext cx="674826" cy="674826"/>
        </a:xfrm>
        <a:prstGeom prst="ellipse">
          <a:avLst/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0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5</a:t>
          </a:r>
        </a:p>
      </dsp:txBody>
      <dsp:txXfrm>
        <a:off x="7558001" y="871481"/>
        <a:ext cx="477174" cy="477174"/>
      </dsp:txXfrm>
    </dsp:sp>
    <dsp:sp modelId="{663F35DA-6FF9-104C-A026-28D55D68C081}">
      <dsp:nvSpPr>
        <dsp:cNvPr id="0" name=""/>
        <dsp:cNvSpPr/>
      </dsp:nvSpPr>
      <dsp:spPr>
        <a:xfrm>
          <a:off x="7008688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546243"/>
            <a:satOff val="-51250"/>
            <a:lumOff val="-57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546243"/>
              <a:satOff val="-51250"/>
              <a:lumOff val="-5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 forward pass and return latent vector of test point cloud</a:t>
          </a:r>
        </a:p>
      </dsp:txBody>
      <dsp:txXfrm>
        <a:off x="7008688" y="1928242"/>
        <a:ext cx="1575799" cy="1650440"/>
      </dsp:txXfrm>
    </dsp:sp>
    <dsp:sp modelId="{E3BA8B20-513A-634B-9027-B584F2920989}">
      <dsp:nvSpPr>
        <dsp:cNvPr id="0" name=""/>
        <dsp:cNvSpPr/>
      </dsp:nvSpPr>
      <dsp:spPr>
        <a:xfrm>
          <a:off x="8759576" y="1110032"/>
          <a:ext cx="787899" cy="72"/>
        </a:xfrm>
        <a:prstGeom prst="rect">
          <a:avLst/>
        </a:prstGeom>
        <a:solidFill>
          <a:schemeClr val="accent2">
            <a:tint val="40000"/>
            <a:alpha val="90000"/>
            <a:hueOff val="5942404"/>
            <a:satOff val="-54911"/>
            <a:lumOff val="-619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942404"/>
              <a:satOff val="-54911"/>
              <a:lumOff val="-6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C724E-5567-6C4D-86C9-73F70342F962}">
      <dsp:nvSpPr>
        <dsp:cNvPr id="0" name=""/>
        <dsp:cNvSpPr/>
      </dsp:nvSpPr>
      <dsp:spPr>
        <a:xfrm>
          <a:off x="9210063" y="772655"/>
          <a:ext cx="674826" cy="674826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87" tIns="26187" rIns="26187" bIns="26187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6</a:t>
          </a:r>
        </a:p>
      </dsp:txBody>
      <dsp:txXfrm>
        <a:off x="9308889" y="871481"/>
        <a:ext cx="477174" cy="477174"/>
      </dsp:txXfrm>
    </dsp:sp>
    <dsp:sp modelId="{DE8E9C16-6CCA-734A-B8EE-52B00B6C3F30}">
      <dsp:nvSpPr>
        <dsp:cNvPr id="0" name=""/>
        <dsp:cNvSpPr/>
      </dsp:nvSpPr>
      <dsp:spPr>
        <a:xfrm>
          <a:off x="8759576" y="1613082"/>
          <a:ext cx="15757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01" tIns="165100" rIns="1243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 training on different latent sizes using line graph</a:t>
          </a:r>
        </a:p>
      </dsp:txBody>
      <dsp:txXfrm>
        <a:off x="8759576" y="1928242"/>
        <a:ext cx="1575799" cy="1650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BC030-76EF-8247-8A07-9C65B6CDDB7F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ECD1C-5582-C54E-8019-6F6B2217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ECD1C-5582-C54E-8019-6F6B22174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1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DF1E-0CAA-6A8D-14AA-E5170D7E1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423FF-6496-7CDA-0D70-AD5487F3A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C96BD-161D-B9B0-DA54-952B0F689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90E5-1379-A319-1ABA-E46913F46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ECD1C-5582-C54E-8019-6F6B22174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7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PC for set epochs</a:t>
            </a:r>
          </a:p>
          <a:p>
            <a:r>
              <a:rPr lang="en-US" dirty="0"/>
              <a:t>Name the Point Clouds so it makes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ECD1C-5582-C54E-8019-6F6B22174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2BB7-5F74-9FA6-B562-211D280B0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85149-7814-52ED-E47F-CE116946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E9979-A069-2A93-51D8-C5E0C3A0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1AB6C-BE7D-E23E-B9E2-844F1E0F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89EDA-1C7D-76F5-2443-4E83821A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3BC7-9295-B92E-5EF8-F13D08B4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F4EAF-A090-E830-5B72-A391FC8F5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DE6CB-61EF-C2F0-5FDA-F6CB6BB6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B7994-6AF2-5E27-0CAB-101FD24F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DDB70-8F5D-269D-04DF-1009C71C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7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35021-289F-D549-8F3C-32B5615EE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CE609-6E6F-E14B-8DBE-5EA16CE17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F0A79-B2BB-4BCD-F4C5-8A339596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3851-7BF7-22C8-06EE-6C859D69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7BBD5-AA34-DBD7-209F-7116FE56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2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8BA9-5163-24F1-42BE-09149FA5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0C9B-B715-B02C-8CE8-1A742F8F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93C25-2E22-7F59-7B6C-904AF0E2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2799E-EEB2-C719-079C-458DBD9C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1556F-E0BA-8B23-D6B8-87EE85CD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9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DED-245D-FC68-A5FF-34FD8358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86D0-57D8-B243-C076-95530285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6630-8A84-FC19-DB6D-F21E6DE4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69D99-4D6A-0028-91EC-542FD74C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146E8-2A98-DDF2-814D-DD3AE43E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91E-98C6-19FC-2946-B172EE1F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D00-B472-65C9-6AA1-43FE6AE50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AC58D-E8E3-1C82-EF79-4146AC569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1828B-1AA4-5184-B75B-BDC5B0CB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13EF3-89CC-7E3A-6F40-BB3B608B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2AEAB-21D2-251E-868B-ADCA3354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2DE6-6D0C-6874-745E-C1136B1B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309FA-ABB8-7230-1973-9B8E863FB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F3DCA-25BC-246E-8E4D-A44B18AF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6BD1E-3794-9061-8C3E-C44F5E0D3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4D74B-B8DA-E5EB-93F9-F867D4A92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0F7FC-6FB7-A40F-2242-3110EBF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3861-6CA4-C1AC-8514-BBDFD12B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9E25D-DBE5-FE49-EACC-B4BA592E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1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250B-8354-5FB9-562F-57E06CE7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E32803-A68B-3570-4FA0-22E0B776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092A2-34B7-01C5-DDEF-8B18D61C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50C62-C0A9-8B85-5095-EFDD5776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ADEC8-547C-E876-1C88-935E3E27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85BEF-C24D-D488-C866-A4D3E6C9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59EF-54D5-E551-9894-95CFC834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7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A60F-E868-1018-A5B5-C982C59E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50FE-7178-8052-3BB3-72DF61D7C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E1598-3379-AB67-B4B6-4AC972D6F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9501B-24DB-8836-8169-F45951D4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D4D3C-446F-596F-E189-7F1B4E7C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D351-E5DC-7C62-9DA6-4F2AA5B3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8C0B-ACA6-1754-B7C4-C2A5C42B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23BEB-28D5-499F-7520-53059BB2D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A6856-2CD1-7F6A-B3EE-FACD56DA3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557-F9FD-CB8F-0688-00F4E629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A8E55-7091-20B4-DA6D-B5868C19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359B4-CC05-C383-32E9-2F16F39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3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B5BAE-366F-D43D-81EA-312CEBB1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B546C-B37D-252D-5DEF-B83B77B2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12112-07C8-E783-1DF1-B1C79A66B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EC887-19D3-514B-AB06-37B9132528E3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A606-99C0-3BC5-C642-24CE51003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81A49-D27A-C54C-F533-85F06C5AF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416AC-3050-2B49-B4A3-83153A94C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B637FC-06B4-B6CF-A2CA-82141A9C2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PointNET AE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710F2-E604-C276-2183-36E99D4AA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By Elvis Kimara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70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28D3EB-8B75-974A-2265-4215FFF8D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31344-0437-C744-0276-8665AD2A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Able to Pipeline Everything into classes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18BBFB-6218-8033-6061-EE5535060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6224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756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B9B5D-7B58-2746-1194-E28B9151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Everything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D4BA5-8948-70C8-DFC2-54AB6444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474907"/>
            <a:ext cx="10744200" cy="37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0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1C6AA3-A36C-C9AB-6CE5-AE9263DCC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ADF15-CDB5-2550-B6DE-7B3072A82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83902-F38E-3CA8-509A-A0D4A764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Next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A87E-A22F-CFA8-03BF-AC087045E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Working on actual implementation for my paper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Dr. Aditya and I are having extensive discussions on the baseline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There’s some work done for actual implementation</a:t>
            </a:r>
          </a:p>
          <a:p>
            <a:pPr lvl="1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 reading the DeepSDF paper, and reading/running the DeepSDF code this week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Presenting next Tuesday so I can get feedback from broader audience</a:t>
            </a:r>
          </a:p>
          <a:p>
            <a:pPr marL="457200" lvl="1" indent="0">
              <a:buNone/>
            </a:pPr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1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0BEF-D7C6-543C-3C94-3C450C82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Was able to make a PointNET AE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8A21DD74-ACCD-E104-DB83-E821CE6FC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27" r="6339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5C74-9BBD-53D5-76C0-E6F19A1A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Added code to control the latent size of the last layer</a:t>
            </a:r>
          </a:p>
          <a:p>
            <a:r>
              <a:rPr lang="en-US" sz="2000" dirty="0"/>
              <a:t>Tested results of different latent vector sizes</a:t>
            </a:r>
          </a:p>
          <a:p>
            <a:r>
              <a:rPr lang="en-US" sz="2000" dirty="0"/>
              <a:t>Train the model on multiple point clouds</a:t>
            </a:r>
          </a:p>
        </p:txBody>
      </p:sp>
    </p:spTree>
    <p:extLst>
      <p:ext uri="{BB962C8B-B14F-4D97-AF65-F5344CB8AC3E}">
        <p14:creationId xmlns:p14="http://schemas.microsoft.com/office/powerpoint/2010/main" val="208128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8E361-25D3-9FD4-6E81-EBDC2FE5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2E88-78C5-41A2-1F4B-95569338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2700" dirty="0">
                <a:solidFill>
                  <a:srgbClr val="595959"/>
                </a:solidFill>
              </a:rPr>
              <a:t>Was able to make a </a:t>
            </a:r>
            <a:r>
              <a:rPr lang="en-US" sz="2700" dirty="0" err="1">
                <a:solidFill>
                  <a:srgbClr val="595959"/>
                </a:solidFill>
              </a:rPr>
              <a:t>PointNET</a:t>
            </a:r>
            <a:r>
              <a:rPr lang="en-US" sz="2700" b="0" i="0" dirty="0">
                <a:solidFill>
                  <a:srgbClr val="595959"/>
                </a:solidFill>
                <a:effectLst/>
                <a:latin typeface="Söhne"/>
              </a:rPr>
              <a:t> encoder, decoder, and autoencoder structure</a:t>
            </a:r>
            <a:endParaRPr lang="en-US" sz="2700" dirty="0">
              <a:solidFill>
                <a:srgbClr val="595959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53EA63-38C5-CD2A-3E2A-BC344A35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PointNet Encoder</a:t>
            </a:r>
            <a:endParaRPr lang="en-US" sz="1100" b="0" i="0">
              <a:solidFill>
                <a:srgbClr val="595959"/>
              </a:solidFill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Input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3D point cloud [batch, channels, points].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Layers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3 Conv1D layers (3 → 64 → 128 → output_size).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Activation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ReLU after first two convolutions.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Feature Aggregation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Max pooling for global feature vector.</a:t>
            </a:r>
          </a:p>
          <a:p>
            <a:pPr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PointNet Decoder</a:t>
            </a:r>
            <a:endParaRPr lang="en-US" sz="1100" b="0" i="0">
              <a:solidFill>
                <a:srgbClr val="595959"/>
              </a:solidFill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Input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Encoded latent space representation.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Layers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3 Fully Connected layers (latent_size → 512 → 256 → num_points*3).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Activation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ReLU after first two FC layers.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Output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Reconstructed point cloud [batch, num_points, 3].</a:t>
            </a:r>
          </a:p>
          <a:p>
            <a:pPr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End-to-End Training</a:t>
            </a:r>
            <a:endParaRPr lang="en-US" sz="1100" b="0" i="0">
              <a:solidFill>
                <a:srgbClr val="595959"/>
              </a:solidFill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Objective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Minimize difference between original and reconstructed point cloud.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b="1" i="0">
                <a:solidFill>
                  <a:srgbClr val="595959"/>
                </a:solidFill>
                <a:effectLst/>
                <a:latin typeface="Söhne"/>
              </a:rPr>
              <a:t>Process</a:t>
            </a:r>
            <a:r>
              <a:rPr lang="en-US" sz="1100" b="0" i="0">
                <a:solidFill>
                  <a:srgbClr val="595959"/>
                </a:solidFill>
                <a:effectLst/>
                <a:latin typeface="Söhne"/>
              </a:rPr>
              <a:t>: Input → Encoder → Latent Space → Decoder → Reconstructed Output.</a:t>
            </a:r>
          </a:p>
          <a:p>
            <a:endParaRPr lang="en-US" sz="1100">
              <a:solidFill>
                <a:srgbClr val="595959"/>
              </a:solidFill>
            </a:endParaRP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76088EEF-53B2-8AA0-8FAE-92F9C4368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27" r="6339"/>
          <a:stretch/>
        </p:blipFill>
        <p:spPr>
          <a:xfrm>
            <a:off x="7102741" y="685799"/>
            <a:ext cx="4155175" cy="55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6E645-7305-A074-A550-2DE0D635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26" y="0"/>
            <a:ext cx="5454622" cy="2225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FC8AE-05EB-F4B3-8FFC-FE24E94B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Was able to Train model on multiple point clouds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9A91A-0495-3860-0112-DBCB2BD3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1" y="2199438"/>
            <a:ext cx="4749439" cy="228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EF243-43E0-B3FD-6605-3976D4C0A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8" y="4498538"/>
            <a:ext cx="5249384" cy="22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A7164-96C7-1F3E-8843-F770F3AD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082A5B-F755-4852-AFA8-F9A408B6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56E5B-C5E0-4CFC-8016-0F3B3A65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4076700" cy="41147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98A3D-C6F5-950B-23E4-B6C35998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1943100"/>
            <a:ext cx="2933700" cy="1627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Model Gets better with more epochs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1D2A220-7ACD-77F9-FB72-2B905DC7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3476102"/>
            <a:ext cx="4662486" cy="2226336"/>
          </a:xfrm>
          <a:prstGeom prst="rect">
            <a:avLst/>
          </a:prstGeom>
        </p:spPr>
      </p:pic>
      <p:pic>
        <p:nvPicPr>
          <p:cNvPr id="3" name="Picture 2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736E2FC-D195-3C31-302E-763AEC0B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06" y="1030638"/>
            <a:ext cx="4662487" cy="22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7A445-B416-DD70-8308-F48B739C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/>
              <a:t>Compared Training with different lantent vector sizes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DC899-831D-0DB6-481A-E36F4573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78" y="471748"/>
            <a:ext cx="3011217" cy="255200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26A3B-E4DB-9BCD-5F49-5597385D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83" y="3676230"/>
            <a:ext cx="3794806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85067-F925-AB55-879D-494D3EF7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E98A-F450-C7D8-010D-7D5D684D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Comparing using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B7464-95B5-EF8F-B1DE-5EB4F3F6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7" y="2227217"/>
            <a:ext cx="5935173" cy="4050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DDB1E-D14A-A7E6-C8FF-9DCDA8D8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87" y="2227217"/>
            <a:ext cx="6081686" cy="4150748"/>
          </a:xfrm>
          <a:prstGeom prst="rect">
            <a:avLst/>
          </a:prstGeom>
        </p:spPr>
      </p:pic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5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7D14D-5552-2000-2AA4-0E346458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Added ability to do inference on any point cloud and get a vector representation of set shape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87F9C-A221-DE94-6432-792B59C7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867035"/>
            <a:ext cx="7347537" cy="512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43D6-2AFB-EE98-417A-1F814D98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experimenting with PCA and TSNE for latent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583D-EEC8-3671-8FF4-D8DFED3F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" y="1852876"/>
            <a:ext cx="4618509" cy="4263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331EEB-B832-9AA4-81BF-2503BEBC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02" y="1977081"/>
            <a:ext cx="5239399" cy="38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357</Words>
  <Application>Microsoft Macintosh PowerPoint</Application>
  <PresentationFormat>Widescreen</PresentationFormat>
  <Paragraphs>52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Söhne</vt:lpstr>
      <vt:lpstr>Office Theme</vt:lpstr>
      <vt:lpstr>PointNET AE</vt:lpstr>
      <vt:lpstr>Was able to make a PointNET AE</vt:lpstr>
      <vt:lpstr>Was able to make a PointNET encoder, decoder, and autoencoder structure</vt:lpstr>
      <vt:lpstr>Was able to Train model on multiple point clouds</vt:lpstr>
      <vt:lpstr>Model Gets better with more epochs</vt:lpstr>
      <vt:lpstr>Compared Training with different lantent vector sizes</vt:lpstr>
      <vt:lpstr>Comparing using Log</vt:lpstr>
      <vt:lpstr>Added ability to do inference on any point cloud and get a vector representation of set shape</vt:lpstr>
      <vt:lpstr>Currently experimenting with PCA and TSNE for latent visualization</vt:lpstr>
      <vt:lpstr>Able to Pipeline Everything into classes</vt:lpstr>
      <vt:lpstr>Automated Everything</vt:lpstr>
      <vt:lpstr>Questions</vt:lpstr>
      <vt:lpstr>What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PointNET AE</dc:title>
  <dc:creator>elvis kimara</dc:creator>
  <cp:lastModifiedBy>elvis kimara</cp:lastModifiedBy>
  <cp:revision>4</cp:revision>
  <dcterms:created xsi:type="dcterms:W3CDTF">2024-03-04T15:54:12Z</dcterms:created>
  <dcterms:modified xsi:type="dcterms:W3CDTF">2024-03-06T19:25:47Z</dcterms:modified>
</cp:coreProperties>
</file>